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61E8888-085E-DD4B-A2F0-3F9879F87435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098467" y="2458284"/>
            <a:ext cx="7861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Antofagasta,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Carla Julio Oyola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Antofagasta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Antofagasta,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</TotalTime>
  <Words>59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13</cp:revision>
  <dcterms:created xsi:type="dcterms:W3CDTF">2024-11-15T16:16:11Z</dcterms:created>
  <dcterms:modified xsi:type="dcterms:W3CDTF">2025-12-13T01:23:35Z</dcterms:modified>
</cp:coreProperties>
</file>